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0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722F758-393F-47E7-805B-260B89A91895}" type="datetimeFigureOut">
              <a:rPr lang="en-US" smtClean="0"/>
              <a:t>02-Nov-18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55A7E81-AEDA-480E-B975-D1FCB8B8A3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Baskerville Old Face" pitchFamily="18" charset="0"/>
              </a:rPr>
              <a:t>TRAGIC HERO IN WILLIAM SHAKESPEARE’S STORY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Name: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Tutor: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Institution: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03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ROMEO AND JULIET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romeo and juliet story by william shakespe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174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BORN OF NOBLE BIRTH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209800"/>
            <a:ext cx="3124200" cy="3200400"/>
          </a:xfrm>
        </p:spPr>
        <p:txBody>
          <a:bodyPr>
            <a:norm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Romeo is born of noble birth for he is a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Montague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Montague is known to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one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the wealthiest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families in Verona which is the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place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the story of Shakespeare takes place.</a:t>
            </a:r>
          </a:p>
          <a:p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Image result for image of royalThe Montague, veron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38400"/>
            <a:ext cx="3505200" cy="281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416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INCOOPORATES MANY ADMIRABLE QUALITIES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2971800" cy="3429001"/>
          </a:xfrm>
        </p:spPr>
        <p:txBody>
          <a:bodyPr>
            <a:no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Romeo is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a virtuous and respected character in the play</a:t>
            </a:r>
          </a:p>
          <a:p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His love for Juliet is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true and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risks his life to keep Juliet happy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is noble and of a high social status similar to that of a prince.</a:t>
            </a:r>
          </a:p>
          <a:p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is courageous for he stepped in between two fighting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men (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Mercutio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Tybalt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Related im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3810000" cy="3445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011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</a:t>
            </a:r>
            <a:r>
              <a:rPr lang="en-US" dirty="0" smtClean="0"/>
              <a:t>. DOOMED TO MAKE ERROR OF JUDGEMENT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362200"/>
            <a:ext cx="6019800" cy="33528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Romeo has a tragic flaw of being impulsive.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means he acts without forethought.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First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he attends the Capulet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party 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kills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Tybalt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which 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sentenced to banishment for it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he falls in love with Juliet when some minutes later 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furious that Rosaline would reciprocate her love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957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</a:t>
            </a:r>
            <a:r>
              <a:rPr lang="en-US" dirty="0" smtClean="0"/>
              <a:t>. RESPONSIBLE FOR OWN FATE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5715000" cy="32004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Romeo accepts his mistakes by agreeing to face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consequences for killing someone.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agrees to be sentenced to banishment for it.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123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FALLS FROM HIGH ESTEEM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52600"/>
            <a:ext cx="3048000" cy="3657600"/>
          </a:xfrm>
        </p:spPr>
        <p:txBody>
          <a:bodyPr>
            <a:no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Being from a noble and royal family, he falls in love with Juliet who is a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capulet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which was forbidden.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Being of high esteem, he is sentenced to banishment foe killing.</a:t>
            </a: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He also causes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deaths for so many characters in the story such; Lady Capulet, Juliet,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Tybalt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Paris and himself.</a:t>
            </a:r>
          </a:p>
          <a:p>
            <a:pPr indent="0">
              <a:buNone/>
            </a:pP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age result for image of royalThe Montague, veron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40429"/>
            <a:ext cx="3048000" cy="289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370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Faces and accepts death with honor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81200"/>
            <a:ext cx="2667000" cy="3428999"/>
          </a:xfrm>
        </p:spPr>
        <p:txBody>
          <a:bodyPr>
            <a:noAutofit/>
          </a:bodyPr>
          <a:lstStyle/>
          <a:p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Romeo faced death with honor when he realizes that Juliet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dead and decides to follow her by taking the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poison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died with honor since he had caused deaths for so many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characters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in the story such; Lady Capulet, Juliet,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Tybalt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, Paris and himself.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86000"/>
            <a:ext cx="32004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60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Shakespeare, W. (2003). 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romeo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juliet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Cambridge University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Press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253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100</TotalTime>
  <Words>343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Couture</vt:lpstr>
      <vt:lpstr>TRAGIC HERO IN WILLIAM SHAKESPEARE’S STORY</vt:lpstr>
      <vt:lpstr>ROMEO AND JULIET</vt:lpstr>
      <vt:lpstr>1. BORN OF NOBLE BIRTH</vt:lpstr>
      <vt:lpstr>2. INCOOPORATES MANY ADMIRABLE QUALITIES</vt:lpstr>
      <vt:lpstr>3. DOOMED TO MAKE ERROR OF JUDGEMENT</vt:lpstr>
      <vt:lpstr>4. RESPONSIBLE FOR OWN FATE</vt:lpstr>
      <vt:lpstr>5. FALLS FROM HIGH ESTEEM</vt:lpstr>
      <vt:lpstr>6. Faces and accepts death with honor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maggie</dc:creator>
  <cp:lastModifiedBy>maggie</cp:lastModifiedBy>
  <cp:revision>7</cp:revision>
  <dcterms:created xsi:type="dcterms:W3CDTF">2018-11-02T12:09:03Z</dcterms:created>
  <dcterms:modified xsi:type="dcterms:W3CDTF">2018-11-02T13:49:46Z</dcterms:modified>
</cp:coreProperties>
</file>